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1" r:id="rId5"/>
    <p:sldMasterId id="2147483673" r:id="rId6"/>
    <p:sldMasterId id="2147483685" r:id="rId7"/>
    <p:sldMasterId id="214748369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4" roundtripDataSignature="AMtx7mjjsHJfPRSlXzwVAHUDulTaaLi5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11" Type="http://schemas.openxmlformats.org/officeDocument/2006/relationships/slide" Target="slides/slide2.xml"/><Relationship Id="rId22" Type="http://schemas.openxmlformats.org/officeDocument/2006/relationships/slide" Target="slides/slide13.xml"/><Relationship Id="rId10" Type="http://schemas.openxmlformats.org/officeDocument/2006/relationships/slide" Target="slides/slide1.xml"/><Relationship Id="rId21" Type="http://schemas.openxmlformats.org/officeDocument/2006/relationships/slide" Target="slides/slide12.xml"/><Relationship Id="rId13" Type="http://schemas.openxmlformats.org/officeDocument/2006/relationships/slide" Target="slides/slide4.xml"/><Relationship Id="rId24" Type="http://customschemas.google.com/relationships/presentationmetadata" Target="metadata"/><Relationship Id="rId12" Type="http://schemas.openxmlformats.org/officeDocument/2006/relationships/slide" Target="slides/slide3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8" name="Google Shape;258;p1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2" name="Google Shape;312;p10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:notes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3" name="Google Shape;283;p5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1169987" y="5086350"/>
            <a:ext cx="5224462" cy="410527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1312862" y="1027112"/>
            <a:ext cx="4932362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1" name="Google Shape;301;p8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1312862" y="1027112"/>
            <a:ext cx="493395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1169987" y="5086350"/>
            <a:ext cx="5226050" cy="4106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ользовательский макет">
  <p:cSld name="Пользовательский макет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/>
          <p:nvPr>
            <p:ph type="title"/>
          </p:nvPr>
        </p:nvSpPr>
        <p:spPr>
          <a:xfrm>
            <a:off x="741363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741363" y="1963738"/>
            <a:ext cx="4308475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5202238" y="1963738"/>
            <a:ext cx="4310062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subTitle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 rot="5400000">
            <a:off x="5211762" y="2395538"/>
            <a:ext cx="6454775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 rot="5400000">
            <a:off x="600869" y="203994"/>
            <a:ext cx="6454775" cy="665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 rot="5400000">
            <a:off x="2543968" y="-272256"/>
            <a:ext cx="4987925" cy="906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/>
          <p:nvPr>
            <p:ph idx="2" type="pic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1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" type="body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32"/>
          <p:cNvSpPr txBox="1"/>
          <p:nvPr>
            <p:ph idx="2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" type="body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35"/>
          <p:cNvSpPr txBox="1"/>
          <p:nvPr>
            <p:ph idx="2" type="body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3" type="body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35"/>
          <p:cNvSpPr txBox="1"/>
          <p:nvPr>
            <p:ph idx="4" type="body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741362" y="1963737"/>
            <a:ext cx="8770937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" type="body"/>
          </p:nvPr>
        </p:nvSpPr>
        <p:spPr>
          <a:xfrm>
            <a:off x="503238" y="1768475"/>
            <a:ext cx="4457700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2" type="body"/>
          </p:nvPr>
        </p:nvSpPr>
        <p:spPr>
          <a:xfrm>
            <a:off x="5113338" y="1768475"/>
            <a:ext cx="44592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/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1" type="body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8" name="Google Shape;108;p37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8"/>
          <p:cNvSpPr txBox="1"/>
          <p:nvPr>
            <p:ph idx="1" type="body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8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/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" type="subTitle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0" name="Google Shape;120;p39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1"/>
          <p:cNvSpPr txBox="1"/>
          <p:nvPr>
            <p:ph type="title"/>
          </p:nvPr>
        </p:nvSpPr>
        <p:spPr>
          <a:xfrm rot="5400000">
            <a:off x="5152232" y="2669381"/>
            <a:ext cx="6235700" cy="215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1"/>
          <p:cNvSpPr txBox="1"/>
          <p:nvPr>
            <p:ph idx="1" type="body"/>
          </p:nvPr>
        </p:nvSpPr>
        <p:spPr>
          <a:xfrm rot="5400000">
            <a:off x="773113" y="593725"/>
            <a:ext cx="6235700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/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2"/>
          <p:cNvSpPr txBox="1"/>
          <p:nvPr>
            <p:ph idx="1" type="body"/>
          </p:nvPr>
        </p:nvSpPr>
        <p:spPr>
          <a:xfrm rot="5400000">
            <a:off x="2662237" y="179388"/>
            <a:ext cx="4760912" cy="86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3"/>
          <p:cNvSpPr/>
          <p:nvPr>
            <p:ph idx="2" type="pic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6" name="Google Shape;136;p43"/>
          <p:cNvSpPr txBox="1"/>
          <p:nvPr>
            <p:ph idx="1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4"/>
          <p:cNvSpPr txBox="1"/>
          <p:nvPr>
            <p:ph idx="1" type="body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0" name="Google Shape;140;p44"/>
          <p:cNvSpPr txBox="1"/>
          <p:nvPr>
            <p:ph idx="2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 txBox="1"/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 rot="5400000">
            <a:off x="5107782" y="2494756"/>
            <a:ext cx="6616700" cy="2192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 rot="5400000">
            <a:off x="646113" y="377825"/>
            <a:ext cx="6616700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7"/>
          <p:cNvSpPr txBox="1"/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idx="1" type="body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47"/>
          <p:cNvSpPr txBox="1"/>
          <p:nvPr>
            <p:ph idx="2" type="body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3" type="body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47"/>
          <p:cNvSpPr txBox="1"/>
          <p:nvPr>
            <p:ph idx="4" type="body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8"/>
          <p:cNvSpPr txBox="1"/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8"/>
          <p:cNvSpPr txBox="1"/>
          <p:nvPr>
            <p:ph idx="1" type="body"/>
          </p:nvPr>
        </p:nvSpPr>
        <p:spPr>
          <a:xfrm>
            <a:off x="739775" y="2101850"/>
            <a:ext cx="4225925" cy="476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8"/>
          <p:cNvSpPr txBox="1"/>
          <p:nvPr>
            <p:ph idx="2" type="body"/>
          </p:nvPr>
        </p:nvSpPr>
        <p:spPr>
          <a:xfrm>
            <a:off x="5118100" y="2101850"/>
            <a:ext cx="4227513" cy="476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9"/>
          <p:cNvSpPr txBox="1"/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idx="1" type="body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/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0"/>
          <p:cNvSpPr txBox="1"/>
          <p:nvPr>
            <p:ph idx="1" type="body"/>
          </p:nvPr>
        </p:nvSpPr>
        <p:spPr>
          <a:xfrm>
            <a:off x="739775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1"/>
          <p:cNvSpPr txBox="1"/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1"/>
          <p:cNvSpPr txBox="1"/>
          <p:nvPr>
            <p:ph idx="1" type="subTitle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 txBox="1"/>
          <p:nvPr>
            <p:ph type="title"/>
          </p:nvPr>
        </p:nvSpPr>
        <p:spPr>
          <a:xfrm rot="5400000">
            <a:off x="5151438" y="2674938"/>
            <a:ext cx="6221412" cy="21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3"/>
          <p:cNvSpPr txBox="1"/>
          <p:nvPr>
            <p:ph idx="1" type="body"/>
          </p:nvPr>
        </p:nvSpPr>
        <p:spPr>
          <a:xfrm rot="5400000">
            <a:off x="771526" y="598487"/>
            <a:ext cx="6221412" cy="6303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4"/>
          <p:cNvSpPr txBox="1"/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4"/>
          <p:cNvSpPr txBox="1"/>
          <p:nvPr>
            <p:ph idx="1" type="body"/>
          </p:nvPr>
        </p:nvSpPr>
        <p:spPr>
          <a:xfrm rot="5400000">
            <a:off x="2653507" y="177006"/>
            <a:ext cx="4760912" cy="860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5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5"/>
          <p:cNvSpPr/>
          <p:nvPr>
            <p:ph idx="2" type="pic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0" name="Google Shape;190;p55"/>
          <p:cNvSpPr txBox="1"/>
          <p:nvPr>
            <p:ph idx="1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6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6"/>
          <p:cNvSpPr txBox="1"/>
          <p:nvPr>
            <p:ph idx="1" type="body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4" name="Google Shape;194;p56"/>
          <p:cNvSpPr txBox="1"/>
          <p:nvPr>
            <p:ph idx="2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 rot="5400000">
            <a:off x="2659062" y="46037"/>
            <a:ext cx="4935537" cy="8770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8"/>
          <p:cNvSpPr txBox="1"/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9"/>
          <p:cNvSpPr txBox="1"/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9"/>
          <p:cNvSpPr txBox="1"/>
          <p:nvPr>
            <p:ph idx="1" type="body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59"/>
          <p:cNvSpPr txBox="1"/>
          <p:nvPr>
            <p:ph idx="2" type="body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9"/>
          <p:cNvSpPr txBox="1"/>
          <p:nvPr>
            <p:ph idx="3" type="body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59"/>
          <p:cNvSpPr txBox="1"/>
          <p:nvPr>
            <p:ph idx="4" type="body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0"/>
          <p:cNvSpPr txBox="1"/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0"/>
          <p:cNvSpPr txBox="1"/>
          <p:nvPr>
            <p:ph idx="1" type="body"/>
          </p:nvPr>
        </p:nvSpPr>
        <p:spPr>
          <a:xfrm>
            <a:off x="730250" y="2100263"/>
            <a:ext cx="4227513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0"/>
          <p:cNvSpPr txBox="1"/>
          <p:nvPr>
            <p:ph idx="2" type="body"/>
          </p:nvPr>
        </p:nvSpPr>
        <p:spPr>
          <a:xfrm>
            <a:off x="5110163" y="2100263"/>
            <a:ext cx="4227512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1"/>
          <p:cNvSpPr txBox="1"/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1"/>
          <p:cNvSpPr txBox="1"/>
          <p:nvPr>
            <p:ph idx="1" type="body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2"/>
          <p:cNvSpPr txBox="1"/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2"/>
          <p:cNvSpPr txBox="1"/>
          <p:nvPr>
            <p:ph idx="1" type="body"/>
          </p:nvPr>
        </p:nvSpPr>
        <p:spPr>
          <a:xfrm>
            <a:off x="73025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3"/>
          <p:cNvSpPr txBox="1"/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3"/>
          <p:cNvSpPr txBox="1"/>
          <p:nvPr>
            <p:ph idx="1" type="subTitle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5"/>
          <p:cNvSpPr txBox="1"/>
          <p:nvPr>
            <p:ph type="title"/>
          </p:nvPr>
        </p:nvSpPr>
        <p:spPr>
          <a:xfrm rot="5400000">
            <a:off x="5153819" y="2669382"/>
            <a:ext cx="6235700" cy="21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5"/>
          <p:cNvSpPr txBox="1"/>
          <p:nvPr>
            <p:ph idx="1" type="body"/>
          </p:nvPr>
        </p:nvSpPr>
        <p:spPr>
          <a:xfrm rot="5400000">
            <a:off x="774701" y="593725"/>
            <a:ext cx="6235700" cy="6302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6"/>
          <p:cNvSpPr txBox="1"/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6"/>
          <p:cNvSpPr txBox="1"/>
          <p:nvPr>
            <p:ph idx="1" type="body"/>
          </p:nvPr>
        </p:nvSpPr>
        <p:spPr>
          <a:xfrm rot="5400000">
            <a:off x="2663825" y="179388"/>
            <a:ext cx="4760912" cy="8605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7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67"/>
          <p:cNvSpPr/>
          <p:nvPr>
            <p:ph idx="2" type="pic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9" name="Google Shape;229;p67"/>
          <p:cNvSpPr txBox="1"/>
          <p:nvPr>
            <p:ph idx="1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8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8"/>
          <p:cNvSpPr txBox="1"/>
          <p:nvPr>
            <p:ph idx="1" type="body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3" name="Google Shape;233;p68"/>
          <p:cNvSpPr txBox="1"/>
          <p:nvPr>
            <p:ph idx="2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/>
          <p:nvPr>
            <p:ph idx="2" type="pic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0"/>
          <p:cNvSpPr txBox="1"/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1"/>
          <p:cNvSpPr txBox="1"/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71"/>
          <p:cNvSpPr txBox="1"/>
          <p:nvPr>
            <p:ph idx="1" type="body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p71"/>
          <p:cNvSpPr txBox="1"/>
          <p:nvPr>
            <p:ph idx="2" type="body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1"/>
          <p:cNvSpPr txBox="1"/>
          <p:nvPr>
            <p:ph idx="3" type="body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71"/>
          <p:cNvSpPr txBox="1"/>
          <p:nvPr>
            <p:ph idx="4" type="body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2"/>
          <p:cNvSpPr txBox="1"/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72"/>
          <p:cNvSpPr txBox="1"/>
          <p:nvPr>
            <p:ph idx="1" type="body"/>
          </p:nvPr>
        </p:nvSpPr>
        <p:spPr>
          <a:xfrm>
            <a:off x="741363" y="2101850"/>
            <a:ext cx="4225925" cy="476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72"/>
          <p:cNvSpPr txBox="1"/>
          <p:nvPr>
            <p:ph idx="2" type="body"/>
          </p:nvPr>
        </p:nvSpPr>
        <p:spPr>
          <a:xfrm>
            <a:off x="5119688" y="2101850"/>
            <a:ext cx="4227512" cy="4760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3"/>
          <p:cNvSpPr txBox="1"/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73"/>
          <p:cNvSpPr txBox="1"/>
          <p:nvPr>
            <p:ph idx="1" type="body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4"/>
          <p:cNvSpPr txBox="1"/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74"/>
          <p:cNvSpPr txBox="1"/>
          <p:nvPr>
            <p:ph idx="1" type="body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5"/>
          <p:cNvSpPr txBox="1"/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75"/>
          <p:cNvSpPr txBox="1"/>
          <p:nvPr>
            <p:ph idx="1" type="subTitle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4"/>
          <p:cNvSpPr txBox="1"/>
          <p:nvPr>
            <p:ph idx="2" type="body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3" type="body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24"/>
          <p:cNvSpPr txBox="1"/>
          <p:nvPr>
            <p:ph idx="4" type="body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3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741362" y="282575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400" u="none" cap="none" strike="noStrik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741362" y="1963737"/>
            <a:ext cx="8770937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5"/>
          <p:cNvSpPr/>
          <p:nvPr/>
        </p:nvSpPr>
        <p:spPr>
          <a:xfrm>
            <a:off x="725487" y="7077075"/>
            <a:ext cx="9355137" cy="96837"/>
          </a:xfrm>
          <a:prstGeom prst="roundRect">
            <a:avLst>
              <a:gd fmla="val 360" name="adj"/>
            </a:avLst>
          </a:prstGeom>
          <a:solidFill>
            <a:srgbClr val="FF9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5"/>
          <p:cNvSpPr/>
          <p:nvPr/>
        </p:nvSpPr>
        <p:spPr>
          <a:xfrm>
            <a:off x="1987550" y="7289800"/>
            <a:ext cx="8093075" cy="96837"/>
          </a:xfrm>
          <a:prstGeom prst="roundRect">
            <a:avLst>
              <a:gd fmla="val 360" name="adj"/>
            </a:avLst>
          </a:prstGeom>
          <a:solidFill>
            <a:srgbClr val="FF9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503237" y="1768475"/>
            <a:ext cx="90693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200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/>
          <p:nvPr/>
        </p:nvSpPr>
        <p:spPr>
          <a:xfrm>
            <a:off x="465137" y="0"/>
            <a:ext cx="9615487" cy="7559675"/>
          </a:xfrm>
          <a:prstGeom prst="roundRect">
            <a:avLst>
              <a:gd fmla="val 4" name="adj"/>
            </a:avLst>
          </a:prstGeom>
          <a:gradFill>
            <a:gsLst>
              <a:gs pos="0">
                <a:srgbClr val="FFFBF0"/>
              </a:gs>
              <a:gs pos="100000">
                <a:srgbClr val="FFFFCC"/>
              </a:gs>
            </a:gsLst>
            <a:lin ang="0" scaled="0"/>
          </a:gradFill>
          <a:ln cap="flat" cmpd="sng" w="9525">
            <a:solidFill>
              <a:srgbClr val="3333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0"/>
          <p:cNvSpPr txBox="1"/>
          <p:nvPr>
            <p:ph type="title"/>
          </p:nvPr>
        </p:nvSpPr>
        <p:spPr>
          <a:xfrm>
            <a:off x="739775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739775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2"/>
          <p:cNvSpPr/>
          <p:nvPr/>
        </p:nvSpPr>
        <p:spPr>
          <a:xfrm>
            <a:off x="0" y="0"/>
            <a:ext cx="10080625" cy="7559675"/>
          </a:xfrm>
          <a:prstGeom prst="roundRect">
            <a:avLst>
              <a:gd fmla="val 4" name="adj"/>
            </a:avLst>
          </a:prstGeom>
          <a:gradFill>
            <a:gsLst>
              <a:gs pos="0">
                <a:srgbClr val="EB613D"/>
              </a:gs>
              <a:gs pos="100000">
                <a:srgbClr val="80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2"/>
          <p:cNvSpPr txBox="1"/>
          <p:nvPr>
            <p:ph type="title"/>
          </p:nvPr>
        </p:nvSpPr>
        <p:spPr>
          <a:xfrm>
            <a:off x="730250" y="639762"/>
            <a:ext cx="86074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6" name="Google Shape;166;p52"/>
          <p:cNvSpPr txBox="1"/>
          <p:nvPr>
            <p:ph idx="1" type="body"/>
          </p:nvPr>
        </p:nvSpPr>
        <p:spPr>
          <a:xfrm>
            <a:off x="730250" y="2100262"/>
            <a:ext cx="8607425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52"/>
          <p:cNvSpPr/>
          <p:nvPr/>
        </p:nvSpPr>
        <p:spPr>
          <a:xfrm>
            <a:off x="0" y="0"/>
            <a:ext cx="1512887" cy="7559675"/>
          </a:xfrm>
          <a:prstGeom prst="roundRect">
            <a:avLst>
              <a:gd fmla="val 22" name="adj"/>
            </a:avLst>
          </a:prstGeom>
          <a:solidFill>
            <a:srgbClr val="00008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2"/>
          <p:cNvSpPr/>
          <p:nvPr/>
        </p:nvSpPr>
        <p:spPr>
          <a:xfrm>
            <a:off x="1527175" y="0"/>
            <a:ext cx="38100" cy="7559675"/>
          </a:xfrm>
          <a:prstGeom prst="roundRect">
            <a:avLst>
              <a:gd fmla="val 900" name="adj"/>
            </a:avLst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2"/>
          <p:cNvSpPr/>
          <p:nvPr/>
        </p:nvSpPr>
        <p:spPr>
          <a:xfrm>
            <a:off x="8207375" y="7477125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2"/>
          <p:cNvSpPr/>
          <p:nvPr/>
        </p:nvSpPr>
        <p:spPr>
          <a:xfrm>
            <a:off x="8207375" y="7332662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2"/>
          <p:cNvSpPr/>
          <p:nvPr/>
        </p:nvSpPr>
        <p:spPr>
          <a:xfrm>
            <a:off x="8207375" y="7175500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2"/>
          <p:cNvSpPr/>
          <p:nvPr/>
        </p:nvSpPr>
        <p:spPr>
          <a:xfrm>
            <a:off x="8207375" y="7032625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2"/>
          <p:cNvSpPr/>
          <p:nvPr/>
        </p:nvSpPr>
        <p:spPr>
          <a:xfrm>
            <a:off x="8207375" y="6877050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2"/>
          <p:cNvSpPr/>
          <p:nvPr/>
        </p:nvSpPr>
        <p:spPr>
          <a:xfrm>
            <a:off x="8207375" y="6732587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2"/>
          <p:cNvSpPr/>
          <p:nvPr/>
        </p:nvSpPr>
        <p:spPr>
          <a:xfrm>
            <a:off x="8937625" y="7477125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2"/>
          <p:cNvSpPr/>
          <p:nvPr/>
        </p:nvSpPr>
        <p:spPr>
          <a:xfrm>
            <a:off x="8937625" y="7332662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2"/>
          <p:cNvSpPr/>
          <p:nvPr/>
        </p:nvSpPr>
        <p:spPr>
          <a:xfrm>
            <a:off x="8937625" y="7175500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2"/>
          <p:cNvSpPr/>
          <p:nvPr/>
        </p:nvSpPr>
        <p:spPr>
          <a:xfrm>
            <a:off x="8937625" y="7032625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2"/>
          <p:cNvSpPr/>
          <p:nvPr/>
        </p:nvSpPr>
        <p:spPr>
          <a:xfrm>
            <a:off x="8937625" y="6877050"/>
            <a:ext cx="600075" cy="84137"/>
          </a:xfrm>
          <a:prstGeom prst="roundRect">
            <a:avLst>
              <a:gd fmla="val 415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2"/>
          <p:cNvSpPr/>
          <p:nvPr/>
        </p:nvSpPr>
        <p:spPr>
          <a:xfrm>
            <a:off x="8937625" y="6732587"/>
            <a:ext cx="600075" cy="77787"/>
          </a:xfrm>
          <a:prstGeom prst="roundRect">
            <a:avLst>
              <a:gd fmla="val 450" name="adj"/>
            </a:avLst>
          </a:prstGeom>
          <a:solidFill>
            <a:srgbClr val="000000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4"/>
          <p:cNvSpPr txBox="1"/>
          <p:nvPr>
            <p:ph type="title"/>
          </p:nvPr>
        </p:nvSpPr>
        <p:spPr>
          <a:xfrm>
            <a:off x="741362" y="627062"/>
            <a:ext cx="860583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9" name="Google Shape;219;p64"/>
          <p:cNvSpPr txBox="1"/>
          <p:nvPr>
            <p:ph idx="1" type="body"/>
          </p:nvPr>
        </p:nvSpPr>
        <p:spPr>
          <a:xfrm>
            <a:off x="741362" y="2101850"/>
            <a:ext cx="8605837" cy="47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"/>
          <p:cNvSpPr txBox="1"/>
          <p:nvPr>
            <p:ph type="title"/>
          </p:nvPr>
        </p:nvSpPr>
        <p:spPr>
          <a:xfrm>
            <a:off x="741362" y="282575"/>
            <a:ext cx="8609012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115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800">
                <a:solidFill>
                  <a:srgbClr val="FF0000"/>
                </a:solidFill>
              </a:rPr>
              <a:t>       </a:t>
            </a:r>
            <a:r>
              <a:rPr i="0" lang="en-US" sz="4800">
                <a:solidFill>
                  <a:srgbClr val="FF0000"/>
                </a:solidFill>
              </a:rPr>
              <a:t>Spotlight 7 module 4 </a:t>
            </a:r>
            <a:endParaRPr b="1" i="0"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472" y="1891075"/>
            <a:ext cx="2988775" cy="423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24"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type="title"/>
          </p:nvPr>
        </p:nvSpPr>
        <p:spPr>
          <a:xfrm>
            <a:off x="741362" y="282575"/>
            <a:ext cx="8609012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115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9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 txBox="1"/>
          <p:nvPr>
            <p:ph idx="1" type="body"/>
          </p:nvPr>
        </p:nvSpPr>
        <p:spPr>
          <a:xfrm>
            <a:off x="741362" y="1963737"/>
            <a:ext cx="8772525" cy="4937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575">
            <a:noAutofit/>
          </a:bodyPr>
          <a:lstStyle/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watering the flowers when I came back. </a:t>
            </a:r>
            <a:endParaRPr/>
          </a:p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snowing when the plane arrived.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>
            <p:ph idx="1" type="body"/>
          </p:nvPr>
        </p:nvSpPr>
        <p:spPr>
          <a:xfrm>
            <a:off x="215900" y="323850"/>
            <a:ext cx="8770937" cy="201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granny was cooking when I came home.</a:t>
            </a:r>
            <a:endParaRPr/>
          </a:p>
        </p:txBody>
      </p:sp>
      <p:pic>
        <p:nvPicPr>
          <p:cNvPr id="321" name="Google Shape;3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4412" y="2484437"/>
            <a:ext cx="3937000" cy="39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idx="1" type="body"/>
          </p:nvPr>
        </p:nvSpPr>
        <p:spPr>
          <a:xfrm>
            <a:off x="215900" y="323850"/>
            <a:ext cx="8770937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mes New Roman"/>
              <a:buNone/>
            </a:pPr>
            <a:r>
              <a:rPr b="1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I called her she didn`t hear me, she was listening to music.</a:t>
            </a:r>
            <a:endParaRPr/>
          </a:p>
        </p:txBody>
      </p:sp>
      <p:pic>
        <p:nvPicPr>
          <p:cNvPr id="327" name="Google Shape;3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4687" y="3203575"/>
            <a:ext cx="5616575" cy="34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/>
          <p:nvPr>
            <p:ph idx="1" type="body"/>
          </p:nvPr>
        </p:nvSpPr>
        <p:spPr>
          <a:xfrm>
            <a:off x="287337" y="107950"/>
            <a:ext cx="8770937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didn`t go to the shop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yesterday. My dad was repairing the car the whole (целый) evening.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600" u="non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2" y="3995737"/>
            <a:ext cx="4065587" cy="304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/>
          <p:nvPr>
            <p:ph idx="1" type="body"/>
          </p:nvPr>
        </p:nvSpPr>
        <p:spPr>
          <a:xfrm>
            <a:off x="287337" y="395287"/>
            <a:ext cx="8770937" cy="403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Times New Roman"/>
              <a:buNone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reading an interesting article when Mary called and asked to help her with homework.</a:t>
            </a:r>
            <a:endParaRPr/>
          </a:p>
        </p:txBody>
      </p:sp>
      <p:pic>
        <p:nvPicPr>
          <p:cNvPr id="339" name="Google Shape;3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7" y="4140200"/>
            <a:ext cx="4349750" cy="290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0" y="2762250"/>
            <a:ext cx="619125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"/>
          <p:cNvSpPr/>
          <p:nvPr/>
        </p:nvSpPr>
        <p:spPr>
          <a:xfrm>
            <a:off x="360362" y="179387"/>
            <a:ext cx="9539287" cy="2879725"/>
          </a:xfrm>
          <a:prstGeom prst="wedgeRoundRectCallout">
            <a:avLst>
              <a:gd fmla="val 13145" name="adj1"/>
              <a:gd fmla="val 34863" name="adj2"/>
              <a:gd fmla="val 0" name="adj3"/>
            </a:avLst>
          </a:prstGeom>
          <a:solidFill>
            <a:srgbClr val="99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 txBox="1"/>
          <p:nvPr>
            <p:ph idx="1" type="body"/>
          </p:nvPr>
        </p:nvSpPr>
        <p:spPr>
          <a:xfrm>
            <a:off x="227012" y="179387"/>
            <a:ext cx="9672637" cy="37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575">
            <a:noAutofit/>
          </a:bodyPr>
          <a:lstStyle/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1" i="0" lang="en-US" sz="6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always use TV guide to find information about my favourite programms.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3419475"/>
            <a:ext cx="5040312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"/>
          <p:cNvSpPr/>
          <p:nvPr/>
        </p:nvSpPr>
        <p:spPr>
          <a:xfrm>
            <a:off x="3419475" y="0"/>
            <a:ext cx="6659562" cy="4319587"/>
          </a:xfrm>
          <a:prstGeom prst="wedgeRoundRectCallout">
            <a:avLst>
              <a:gd fmla="val 1848" name="adj1"/>
              <a:gd fmla="val 23714" name="adj2"/>
              <a:gd fmla="val 0" name="adj3"/>
            </a:avLst>
          </a:prstGeom>
          <a:solidFill>
            <a:srgbClr val="99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1032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on holidays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use my laptop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find weather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repots every day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3287712"/>
            <a:ext cx="63246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/>
          <p:nvPr/>
        </p:nvSpPr>
        <p:spPr>
          <a:xfrm>
            <a:off x="3240087" y="179387"/>
            <a:ext cx="6480175" cy="3779837"/>
          </a:xfrm>
          <a:prstGeom prst="wedgeRoundRectCallout">
            <a:avLst>
              <a:gd fmla="val 2066" name="adj1"/>
              <a:gd fmla="val 23414" name="adj2"/>
              <a:gd fmla="val 0" name="adj3"/>
            </a:avLst>
          </a:prstGeom>
          <a:solidFill>
            <a:srgbClr val="99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1032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can`t live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horoscopes. 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587" y="2879725"/>
            <a:ext cx="28575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"/>
          <p:cNvSpPr/>
          <p:nvPr/>
        </p:nvSpPr>
        <p:spPr>
          <a:xfrm>
            <a:off x="3060700" y="360362"/>
            <a:ext cx="7019925" cy="6480175"/>
          </a:xfrm>
          <a:prstGeom prst="wedgeRoundRectCallout">
            <a:avLst>
              <a:gd fmla="val -1086" name="adj1"/>
              <a:gd fmla="val 16435" name="adj2"/>
              <a:gd fmla="val 0" name="adj3"/>
            </a:avLst>
          </a:prstGeom>
          <a:solidFill>
            <a:srgbClr val="99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1032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1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work in a big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Company.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always read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and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1024"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>
            <p:ph idx="1" type="body"/>
          </p:nvPr>
        </p:nvSpPr>
        <p:spPr>
          <a:xfrm>
            <a:off x="587375" y="360362"/>
            <a:ext cx="8772525" cy="917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6550" y="2705100"/>
            <a:ext cx="575310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"/>
          <p:cNvSpPr/>
          <p:nvPr/>
        </p:nvSpPr>
        <p:spPr>
          <a:xfrm>
            <a:off x="0" y="360362"/>
            <a:ext cx="6300787" cy="6659562"/>
          </a:xfrm>
          <a:prstGeom prst="wedgeRoundRectCallout">
            <a:avLst>
              <a:gd fmla="val 22457" name="adj1"/>
              <a:gd fmla="val 10917" name="adj2"/>
              <a:gd fmla="val 0" name="adj3"/>
            </a:avLst>
          </a:prstGeom>
          <a:solidFill>
            <a:srgbClr val="99CC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1032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0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0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always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fashion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magazines with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beauty advices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celebrity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gossips</a:t>
            </a:r>
            <a:r>
              <a:rPr b="0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0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t/>
            </a:r>
            <a:endParaRPr b="0" i="0" sz="6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 txBox="1"/>
          <p:nvPr>
            <p:ph idx="1" type="body"/>
          </p:nvPr>
        </p:nvSpPr>
        <p:spPr>
          <a:xfrm>
            <a:off x="215900" y="179387"/>
            <a:ext cx="8770937" cy="493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00">
            <a:noAutofit/>
          </a:bodyPr>
          <a:lstStyle/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Прошедшее продолженное время употребляется: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Для выражения действия, совершавшегося в какой-то определенный период или момент времени в прошлом. Этот период (или момент) может быть выражен либо обстоятельством времени, либо придаточным предложением времени с глаголом-сказуемым в Past Indefinite, но иногда он может не быть указанным в предложении, а лишь подразумеваться (чему, как правило, способствует контекст).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Для выражения действия, совершавшегося в течение длительного периода времени в прошлом.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Длительность этого периода может быть выражена такими словами, как all day long в течение всего дня,</a:t>
            </a:r>
            <a:endParaRPr/>
          </a:p>
          <a:p>
            <a:pPr indent="-342900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whole evening в течение всего вечера, from ... till от ... до, а иногда период времени просто подразумевается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 txBox="1"/>
          <p:nvPr>
            <p:ph type="title"/>
          </p:nvPr>
        </p:nvSpPr>
        <p:spPr>
          <a:xfrm>
            <a:off x="741362" y="282575"/>
            <a:ext cx="8609012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115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-US" sz="2400" u="none">
                <a:solidFill>
                  <a:srgbClr val="FF9966"/>
                </a:solidFill>
                <a:latin typeface="Arial"/>
                <a:ea typeface="Arial"/>
                <a:cs typeface="Arial"/>
                <a:sym typeface="Arial"/>
              </a:rPr>
              <a:t>Past Continious</a:t>
            </a:r>
            <a:endParaRPr/>
          </a:p>
        </p:txBody>
      </p:sp>
      <p:sp>
        <p:nvSpPr>
          <p:cNvPr id="304" name="Google Shape;304;p8"/>
          <p:cNvSpPr txBox="1"/>
          <p:nvPr>
            <p:ph idx="1" type="body"/>
          </p:nvPr>
        </p:nvSpPr>
        <p:spPr>
          <a:xfrm>
            <a:off x="720725" y="1260475"/>
            <a:ext cx="8772525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575">
            <a:noAutofit/>
          </a:bodyPr>
          <a:lstStyle/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that moment - в тот (этот) момент, </a:t>
            </a:r>
            <a:endParaRPr/>
          </a:p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six o'clock - в шесть часов, </a:t>
            </a:r>
            <a:endParaRPr/>
          </a:p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970"/>
              <a:buFont typeface="Noto Sans Symbols"/>
              <a:buChar char="●"/>
            </a:pPr>
            <a:r>
              <a:rPr b="0" i="0" lang="en-US" sz="66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midnight - в полночь и т.д.</a:t>
            </a:r>
            <a:endParaRPr/>
          </a:p>
        </p:txBody>
      </p:sp>
    </p:spTree>
  </p:cSld>
  <p:clrMapOvr>
    <a:masterClrMapping/>
  </p:clrMapOvr>
  <p:transition advTm="1024"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"/>
          <p:cNvSpPr txBox="1"/>
          <p:nvPr>
            <p:ph idx="1" type="body"/>
          </p:nvPr>
        </p:nvSpPr>
        <p:spPr>
          <a:xfrm>
            <a:off x="179387" y="360362"/>
            <a:ext cx="8772525" cy="7593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000">
            <a:noAutofit/>
          </a:bodyPr>
          <a:lstStyle/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430"/>
              <a:buFont typeface="Noto Sans Symbols"/>
              <a:buChar char="●"/>
            </a:pPr>
            <a:r>
              <a:rPr b="1" i="0" lang="en-US" sz="54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talking to Mary at midnight - Я разговаривал с Марией в полночь.</a:t>
            </a:r>
            <a:endParaRPr/>
          </a:p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430"/>
              <a:buFont typeface="Noto Sans Symbols"/>
              <a:buChar char="●"/>
            </a:pPr>
            <a:r>
              <a:rPr b="1" i="0" lang="en-US" sz="54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were playing football at seven o'clock - Они играли в футбол в семь часов.</a:t>
            </a:r>
            <a:endParaRPr/>
          </a:p>
          <a:p>
            <a:pPr indent="-323850" lvl="0" marL="4318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430"/>
              <a:buFont typeface="Noto Sans Symbols"/>
              <a:buChar char="●"/>
            </a:pPr>
            <a:r>
              <a:rPr b="1" i="0" lang="en-US" sz="54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he working at noon? - Он работал в полдень?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Tm="1024" spd="med">
    <p:diamond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2014-11-27T18:43:55Z</dcterms:created>
  <dc:creator>1</dc:creator>
</cp:coreProperties>
</file>